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57" r:id="rId7"/>
    <p:sldId id="258" r:id="rId8"/>
  </p:sldIdLst>
  <p:sldSz cx="9906000" cy="6858000" type="A4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9900CC"/>
    <a:srgbClr val="33CC33"/>
    <a:srgbClr val="FF33CC"/>
    <a:srgbClr val="0066FF"/>
    <a:srgbClr val="0000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994" y="15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CA1F0-3046-4B18-AC7D-F2973F543CD0}" type="datetimeFigureOut">
              <a:rPr lang="th-TH" smtClean="0"/>
              <a:t>10/06/65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A9F92-DE52-4175-8B90-A76E6EE21A9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78184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CA1F0-3046-4B18-AC7D-F2973F543CD0}" type="datetimeFigureOut">
              <a:rPr lang="th-TH" smtClean="0"/>
              <a:t>10/06/65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A9F92-DE52-4175-8B90-A76E6EE21A9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1783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86387" y="396875"/>
            <a:ext cx="1671638" cy="8451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1476" y="396875"/>
            <a:ext cx="4849813" cy="8451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CA1F0-3046-4B18-AC7D-F2973F543CD0}" type="datetimeFigureOut">
              <a:rPr lang="th-TH" smtClean="0"/>
              <a:t>10/06/65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A9F92-DE52-4175-8B90-A76E6EE21A9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3810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CA1F0-3046-4B18-AC7D-F2973F543CD0}" type="datetimeFigureOut">
              <a:rPr lang="th-TH" smtClean="0"/>
              <a:t>10/06/65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A9F92-DE52-4175-8B90-A76E6EE21A9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08683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4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CA1F0-3046-4B18-AC7D-F2973F543CD0}" type="datetimeFigureOut">
              <a:rPr lang="th-TH" smtClean="0"/>
              <a:t>10/06/65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A9F92-DE52-4175-8B90-A76E6EE21A9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0397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6" y="2311401"/>
            <a:ext cx="3260725" cy="6537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97301" y="2311401"/>
            <a:ext cx="3260725" cy="6537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CA1F0-3046-4B18-AC7D-F2973F543CD0}" type="datetimeFigureOut">
              <a:rPr lang="th-TH" smtClean="0"/>
              <a:t>10/06/65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A9F92-DE52-4175-8B90-A76E6EE21A9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32841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1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8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8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CA1F0-3046-4B18-AC7D-F2973F543CD0}" type="datetimeFigureOut">
              <a:rPr lang="th-TH" smtClean="0"/>
              <a:t>10/06/65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A9F92-DE52-4175-8B90-A76E6EE21A9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98030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CA1F0-3046-4B18-AC7D-F2973F543CD0}" type="datetimeFigureOut">
              <a:rPr lang="th-TH" smtClean="0"/>
              <a:t>10/06/65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A9F92-DE52-4175-8B90-A76E6EE21A9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43899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CA1F0-3046-4B18-AC7D-F2973F543CD0}" type="datetimeFigureOut">
              <a:rPr lang="th-TH" smtClean="0"/>
              <a:t>10/06/65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A9F92-DE52-4175-8B90-A76E6EE21A9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32970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3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1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CA1F0-3046-4B18-AC7D-F2973F543CD0}" type="datetimeFigureOut">
              <a:rPr lang="th-TH" smtClean="0"/>
              <a:t>10/06/65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A9F92-DE52-4175-8B90-A76E6EE21A9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62813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CA1F0-3046-4B18-AC7D-F2973F543CD0}" type="datetimeFigureOut">
              <a:rPr lang="th-TH" smtClean="0"/>
              <a:t>10/06/65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A9F92-DE52-4175-8B90-A76E6EE21A9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54789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6000" r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CA1F0-3046-4B18-AC7D-F2973F543CD0}" type="datetimeFigureOut">
              <a:rPr lang="th-TH" smtClean="0"/>
              <a:t>10/06/65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BA9F92-DE52-4175-8B90-A76E6EE21A9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5021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538" y="2307938"/>
            <a:ext cx="8420100" cy="2068245"/>
          </a:xfrm>
        </p:spPr>
        <p:txBody>
          <a:bodyPr>
            <a:noAutofit/>
          </a:bodyPr>
          <a:lstStyle/>
          <a:p>
            <a:r>
              <a:rPr lang="th-TH" sz="55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dchiangUPC" panose="02020603050405020304" pitchFamily="18" charset="-34"/>
                <a:cs typeface="KodchiangUPC" panose="02020603050405020304" pitchFamily="18" charset="-34"/>
              </a:rPr>
              <a:t>รางวัลคุณธรรมต้นแบบโดดเด่น </a:t>
            </a:r>
            <a:r>
              <a:rPr lang="th-TH" sz="55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dchiangUPC" panose="02020603050405020304" pitchFamily="18" charset="-34"/>
                <a:cs typeface="KodchiangUPC" panose="02020603050405020304" pitchFamily="18" charset="-34"/>
              </a:rPr>
              <a:t/>
            </a:r>
            <a:br>
              <a:rPr lang="th-TH" sz="55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dchiangUPC" panose="02020603050405020304" pitchFamily="18" charset="-34"/>
                <a:cs typeface="KodchiangUPC" panose="02020603050405020304" pitchFamily="18" charset="-34"/>
              </a:rPr>
            </a:br>
            <a:r>
              <a:rPr lang="th-TH" sz="55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dchiangUPC" panose="02020603050405020304" pitchFamily="18" charset="-34"/>
                <a:cs typeface="KodchiangUPC" panose="02020603050405020304" pitchFamily="18" charset="-34"/>
              </a:rPr>
              <a:t>ประจำปี</a:t>
            </a:r>
            <a:r>
              <a:rPr lang="th-TH" sz="55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dchiangUPC" panose="02020603050405020304" pitchFamily="18" charset="-34"/>
                <a:cs typeface="KodchiangUPC" panose="02020603050405020304" pitchFamily="18" charset="-34"/>
              </a:rPr>
              <a:t>งบประมาณ </a:t>
            </a:r>
            <a:r>
              <a:rPr lang="th-TH" sz="55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dchiangUPC" panose="02020603050405020304" pitchFamily="18" charset="-34"/>
                <a:cs typeface="KodchiangUPC" panose="02020603050405020304" pitchFamily="18" charset="-34"/>
              </a:rPr>
              <a:t>พ.ศ. </a:t>
            </a:r>
            <a:r>
              <a:rPr lang="th-TH" sz="55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dchiangUPC" panose="02020603050405020304" pitchFamily="18" charset="-34"/>
                <a:cs typeface="KodchiangUPC" panose="02020603050405020304" pitchFamily="18" charset="-34"/>
              </a:rPr>
              <a:t>๒๕๖๔</a:t>
            </a:r>
          </a:p>
        </p:txBody>
      </p:sp>
    </p:spTree>
    <p:extLst>
      <p:ext uri="{BB962C8B-B14F-4D97-AF65-F5344CB8AC3E}">
        <p14:creationId xmlns:p14="http://schemas.microsoft.com/office/powerpoint/2010/main" val="389397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G:\2. งานออม ปีงบ 2560-65\องค์กรคุณธรรม\เอกสาร กรมศาสนา\ชุมชนคุณธรรม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616" y="1124744"/>
            <a:ext cx="6912768" cy="4887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6660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2. งานออม ปีงบ 2560-65\องค์กรคุณธรรม\เอกสาร กรมศาสนา\อำเภอคุณธรรม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144" y="1124744"/>
            <a:ext cx="6926240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8579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2. งานออม ปีงบ 2560-65\องค์กรคุณธรรม\เอกสาร กรมศาสนา\จังหวัดคุณธรรม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608" y="1124744"/>
            <a:ext cx="6926239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6520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2. งานออม ปีงบ 2560-65\องค์กรคุณธรรม\เอกสาร กรมศาสนา\องค์กรคุณธรรม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616" y="1124744"/>
            <a:ext cx="7056784" cy="4988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6104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G:\2. งานออม ปีงบ 2560-65\องค์กรคุณธรรม\ภาพ รางวัลองค์กรคุณธรรมต้นแบบโดดเด่น 2564\image-01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45"/>
          <a:stretch/>
        </p:blipFill>
        <p:spPr bwMode="auto">
          <a:xfrm>
            <a:off x="5097016" y="1609523"/>
            <a:ext cx="4512423" cy="2880000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689511" y="4531914"/>
            <a:ext cx="32959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 smtClean="0">
                <a:latin typeface="KodchiangUPC" panose="02020603050405020304" pitchFamily="18" charset="-34"/>
                <a:cs typeface="KodchiangUPC" panose="02020603050405020304" pitchFamily="18" charset="-34"/>
              </a:rPr>
              <a:t>ศูนย์คุณธรรม (องค์การมหาชน)</a:t>
            </a:r>
            <a:endParaRPr lang="th-TH" dirty="0"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  <p:pic>
        <p:nvPicPr>
          <p:cNvPr id="13" name="Picture 3" descr="G:\2. งานออม ปีงบ 2560-65\องค์กรคุณธรรม\ภาพ รางวัลองค์กรคุณธรรมต้นแบบโดดเด่น 2564\image-0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96" y="1600159"/>
            <a:ext cx="4512422" cy="2880000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992560" y="4528236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 smtClean="0">
                <a:latin typeface="KodchiangUPC" panose="02020603050405020304" pitchFamily="18" charset="-34"/>
                <a:cs typeface="KodchiangUPC" panose="02020603050405020304" pitchFamily="18" charset="-34"/>
              </a:rPr>
              <a:t>สำนักงานปลัดกระทรวงสาธารณสุข</a:t>
            </a:r>
            <a:endParaRPr lang="th-TH" dirty="0"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08511" y="5066020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KodchiangUPC" panose="02020603050405020304" pitchFamily="18" charset="-34"/>
                <a:cs typeface="KodchiangUPC" panose="02020603050405020304" pitchFamily="18" charset="-34"/>
              </a:rPr>
              <a:t>https://</a:t>
            </a:r>
            <a:r>
              <a:rPr lang="en-US" dirty="0" smtClean="0">
                <a:latin typeface="KodchiangUPC" panose="02020603050405020304" pitchFamily="18" charset="-34"/>
                <a:cs typeface="KodchiangUPC" panose="02020603050405020304" pitchFamily="18" charset="-34"/>
              </a:rPr>
              <a:t>www.moph.go.th</a:t>
            </a:r>
            <a:endParaRPr lang="th-TH" dirty="0"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01072" y="5066020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KodchiangUPC" panose="02020603050405020304" pitchFamily="18" charset="-34"/>
                <a:cs typeface="KodchiangUPC" panose="02020603050405020304" pitchFamily="18" charset="-34"/>
              </a:rPr>
              <a:t>https://</a:t>
            </a:r>
            <a:r>
              <a:rPr lang="en-US" dirty="0" smtClean="0">
                <a:latin typeface="KodchiangUPC" panose="02020603050405020304" pitchFamily="18" charset="-34"/>
                <a:cs typeface="KodchiangUPC" panose="02020603050405020304" pitchFamily="18" charset="-34"/>
              </a:rPr>
              <a:t>www.moralcenter.or.th</a:t>
            </a:r>
            <a:endParaRPr lang="th-TH" dirty="0"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0983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346540" y="4486084"/>
            <a:ext cx="2508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 smtClean="0">
                <a:latin typeface="KodchiangUPC" panose="02020603050405020304" pitchFamily="18" charset="-34"/>
                <a:cs typeface="KodchiangUPC" panose="02020603050405020304" pitchFamily="18" charset="-34"/>
              </a:rPr>
              <a:t>กระทรวงแรงงาน</a:t>
            </a:r>
            <a:endParaRPr lang="th-TH" dirty="0"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  <p:pic>
        <p:nvPicPr>
          <p:cNvPr id="12" name="Picture 2" descr="G:\2. งานออม ปีงบ 2560-65\องค์กรคุณธรรม\ภาพ รางวัลองค์กรคุณธรรมต้นแบบโดดเด่น 2564\image-0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60" y="1556792"/>
            <a:ext cx="4512421" cy="2880000"/>
          </a:xfrm>
          <a:prstGeom prst="rect">
            <a:avLst/>
          </a:prstGeom>
          <a:noFill/>
          <a:ln w="25400" cmpd="sng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457056" y="4477799"/>
            <a:ext cx="3936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>
                <a:latin typeface="KodchiangUPC" panose="02020603050405020304" pitchFamily="18" charset="-34"/>
                <a:cs typeface="KodchiangUPC" panose="02020603050405020304" pitchFamily="18" charset="-34"/>
              </a:rPr>
              <a:t>บริษัท รถไฟฟ้า </a:t>
            </a:r>
            <a:r>
              <a:rPr lang="th-TH" dirty="0" err="1">
                <a:latin typeface="KodchiangUPC" panose="02020603050405020304" pitchFamily="18" charset="-34"/>
                <a:cs typeface="KodchiangUPC" panose="02020603050405020304" pitchFamily="18" charset="-34"/>
              </a:rPr>
              <a:t>ร.ฟ.ท</a:t>
            </a:r>
            <a:r>
              <a:rPr lang="th-TH" dirty="0">
                <a:latin typeface="KodchiangUPC" panose="02020603050405020304" pitchFamily="18" charset="-34"/>
                <a:cs typeface="KodchiangUPC" panose="02020603050405020304" pitchFamily="18" charset="-34"/>
              </a:rPr>
              <a:t>. จำกัด</a:t>
            </a:r>
          </a:p>
        </p:txBody>
      </p:sp>
      <p:pic>
        <p:nvPicPr>
          <p:cNvPr id="2053" name="Picture 5" descr="G:\2. งานออม ปีงบ 2560-65\องค์กรคุณธรรม\ภาพ รางวัลองค์กรคุณธรรมต้นแบบโดดเด่น 2564\รฟท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911" y="1556792"/>
            <a:ext cx="4512421" cy="2880000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24608" y="4994012"/>
            <a:ext cx="2508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KodchiangUPC" panose="02020603050405020304" pitchFamily="18" charset="-34"/>
                <a:cs typeface="KodchiangUPC" panose="02020603050405020304" pitchFamily="18" charset="-34"/>
              </a:rPr>
              <a:t>https://</a:t>
            </a:r>
            <a:r>
              <a:rPr lang="en-US" dirty="0" smtClean="0">
                <a:latin typeface="KodchiangUPC" panose="02020603050405020304" pitchFamily="18" charset="-34"/>
                <a:cs typeface="KodchiangUPC" panose="02020603050405020304" pitchFamily="18" charset="-34"/>
              </a:rPr>
              <a:t>www.mol.go.th</a:t>
            </a:r>
            <a:endParaRPr lang="th-TH" dirty="0"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81060" y="4994012"/>
            <a:ext cx="3936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KodchiangUPC" panose="02020603050405020304" pitchFamily="18" charset="-34"/>
                <a:cs typeface="KodchiangUPC" panose="02020603050405020304" pitchFamily="18" charset="-34"/>
              </a:rPr>
              <a:t>https://</a:t>
            </a:r>
            <a:r>
              <a:rPr lang="en-US" dirty="0" smtClean="0">
                <a:latin typeface="KodchiangUPC" panose="02020603050405020304" pitchFamily="18" charset="-34"/>
                <a:cs typeface="KodchiangUPC" panose="02020603050405020304" pitchFamily="18" charset="-34"/>
              </a:rPr>
              <a:t>www.srtet.co.th</a:t>
            </a:r>
            <a:endParaRPr lang="th-TH" dirty="0"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7576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529</TotalTime>
  <Words>32</Words>
  <Application>Microsoft Office PowerPoint</Application>
  <PresentationFormat>A4 Paper (210x297 mm)</PresentationFormat>
  <Paragraphs>9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รางวัลคุณธรรมต้นแบบโดดเด่น  ประจำปีงบประมาณ พ.ศ. ๒๕๖๔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72</cp:revision>
  <dcterms:created xsi:type="dcterms:W3CDTF">2022-06-09T03:56:36Z</dcterms:created>
  <dcterms:modified xsi:type="dcterms:W3CDTF">2022-06-10T08:35:17Z</dcterms:modified>
</cp:coreProperties>
</file>